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27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49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83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63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46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69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99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80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12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35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4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2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29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6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3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3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Задача визуализации ОКТ-изображений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84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Изображение ОКТ, спроецированное на </a:t>
            </a:r>
            <a:r>
              <a:rPr lang="en-US" dirty="0" smtClean="0"/>
              <a:t>PARULA </a:t>
            </a:r>
            <a:r>
              <a:rPr lang="ru-RU" dirty="0" smtClean="0"/>
              <a:t>пространство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35" y="1930400"/>
            <a:ext cx="5960745" cy="426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705393"/>
            <a:ext cx="1470660" cy="1467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506730"/>
            <a:ext cx="1799517" cy="1825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637" y="654005"/>
            <a:ext cx="1583763" cy="1577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65" y="2415539"/>
            <a:ext cx="1800145" cy="17815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755" y="506730"/>
            <a:ext cx="1840526" cy="18215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9599" y="2415540"/>
            <a:ext cx="1602001" cy="15954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7089" y="2415540"/>
            <a:ext cx="1570311" cy="15965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4579" y="2415540"/>
            <a:ext cx="1745418" cy="1752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8379" y="4356817"/>
            <a:ext cx="1711887" cy="16941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7010" y="4196411"/>
            <a:ext cx="1568446" cy="156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07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Благодарю за внимание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54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44405"/>
          </a:xfrm>
        </p:spPr>
        <p:txBody>
          <a:bodyPr/>
          <a:lstStyle/>
          <a:p>
            <a:r>
              <a:rPr lang="ru-RU" dirty="0" smtClean="0"/>
              <a:t>Оптическая Когерентная Томография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1" y="1578999"/>
            <a:ext cx="5341620" cy="391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13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Формат данных </a:t>
            </a:r>
            <a:r>
              <a:rPr lang="en-US" dirty="0" smtClean="0"/>
              <a:t>HDF5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Универсальная иерархическая модель данных, предназначенная для хранения большого количества цифровой информации</a:t>
            </a:r>
          </a:p>
          <a:p>
            <a:r>
              <a:rPr lang="ru-RU" dirty="0" smtClean="0"/>
              <a:t>Содержит иерархию их двух основных типов объектов: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Group</a:t>
            </a:r>
            <a:endParaRPr lang="en-US" dirty="0"/>
          </a:p>
          <a:p>
            <a:r>
              <a:rPr lang="ru-RU" dirty="0" smtClean="0"/>
              <a:t>Поддерживается некоммерческой организацией </a:t>
            </a:r>
            <a:r>
              <a:rPr lang="en-US" dirty="0" smtClean="0"/>
              <a:t>HDF Group</a:t>
            </a:r>
            <a:endParaRPr lang="ru-RU" dirty="0" smtClean="0"/>
          </a:p>
          <a:p>
            <a:r>
              <a:rPr lang="ru-RU" dirty="0" smtClean="0"/>
              <a:t>Разрабатываются и поддерживаются библиотеки и утилиты для работы с данным форматом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1171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via C++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11" y="2145102"/>
            <a:ext cx="5818357" cy="387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9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Исходное изображение ОКТ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83" y="1371510"/>
            <a:ext cx="7827663" cy="49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6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Пространство цветов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60" y="1558112"/>
            <a:ext cx="5500687" cy="43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5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" y="2051685"/>
            <a:ext cx="5042446" cy="3663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893" y="1395412"/>
            <a:ext cx="39243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3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Изображение ОКТ</a:t>
            </a:r>
            <a:r>
              <a:rPr lang="en-US" dirty="0" smtClean="0"/>
              <a:t>, </a:t>
            </a:r>
            <a:r>
              <a:rPr lang="ru-RU" dirty="0" smtClean="0"/>
              <a:t>спроецированное на </a:t>
            </a:r>
            <a:r>
              <a:rPr lang="en-US" dirty="0" smtClean="0"/>
              <a:t>HSV</a:t>
            </a:r>
            <a:r>
              <a:rPr lang="ru-RU" dirty="0" smtClean="0"/>
              <a:t> пространство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80" y="2062163"/>
            <a:ext cx="5852160" cy="423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48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PARULA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95" y="1552575"/>
            <a:ext cx="67246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4889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407</TotalTime>
  <Words>75</Words>
  <Application>Microsoft Office PowerPoint</Application>
  <PresentationFormat>Widescreen</PresentationFormat>
  <Paragraphs>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Задача визуализации ОКТ-изображений</vt:lpstr>
      <vt:lpstr>Оптическая Когерентная Томография</vt:lpstr>
      <vt:lpstr>Формат данных HDF5</vt:lpstr>
      <vt:lpstr>HDF5 via C++</vt:lpstr>
      <vt:lpstr>Исходное изображение ОКТ</vt:lpstr>
      <vt:lpstr>Пространство цветов</vt:lpstr>
      <vt:lpstr>HSV</vt:lpstr>
      <vt:lpstr>Изображение ОКТ, спроецированное на HSV пространство</vt:lpstr>
      <vt:lpstr>PARULA</vt:lpstr>
      <vt:lpstr>Изображение ОКТ, спроецированное на PARULA пространство</vt:lpstr>
      <vt:lpstr>PowerPoint Presentation</vt:lpstr>
      <vt:lpstr>Благодарю за внимание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визуализации ОКТ-изображений</dc:title>
  <dc:creator>Helga Gebremariam</dc:creator>
  <cp:lastModifiedBy>Helga Gebremariam</cp:lastModifiedBy>
  <cp:revision>23</cp:revision>
  <dcterms:created xsi:type="dcterms:W3CDTF">2017-05-01T07:32:58Z</dcterms:created>
  <dcterms:modified xsi:type="dcterms:W3CDTF">2017-05-01T22:04:25Z</dcterms:modified>
</cp:coreProperties>
</file>